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8ADC7-EE9A-4DD5-9D72-06C914C18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D3505075-E723-4FC6-93E5-522197AF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C1780-1B80-47CC-953B-99A86652E49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6167C3D0-8C7B-4621-B75E-9318B6E50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38ABF7B-E5E0-41AD-8524-8B8BAC68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5EF664-355C-4248-A8F6-90E39CBF7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1471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EF8287DC-C663-453D-BA46-BFB4CC8E4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451F4D06-8BBB-4B74-832E-77878BE5D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73ECBF6-7475-420B-899C-8EFACF7F00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C1780-1B80-47CC-953B-99A86652E497}" type="datetimeFigureOut">
              <a:rPr lang="pl-PL" smtClean="0"/>
              <a:t>18.02.2022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61856993-8BEE-4013-8FB6-7A83FE29A1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68B9CED3-7382-4F33-988D-84B1E63B7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EF664-355C-4248-A8F6-90E39CBF719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3953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453785C5-4C66-440F-83BE-A6E295313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5400">
                <a:latin typeface="Impact" pitchFamily="34" charset="0"/>
              </a:rPr>
              <a:t>REALIZACJA UZDROWISKOWEGO</a:t>
            </a:r>
            <a:br>
              <a:rPr lang="pl-PL" sz="5400">
                <a:latin typeface="Impact" pitchFamily="34" charset="0"/>
              </a:rPr>
            </a:br>
            <a:r>
              <a:rPr lang="pl-PL" sz="5400">
                <a:latin typeface="Impact" pitchFamily="34" charset="0"/>
              </a:rPr>
              <a:t>KIERUNKU ROZWOJU MIASTA</a:t>
            </a:r>
            <a:endParaRPr lang="pl-PL" sz="54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D1E8E94-A3BC-4C1C-AA2D-EB6769C1E67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01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F8472B05-1786-4AFC-8BE9-6D301E93A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UZDROWISKOWE TERENY </a:t>
            </a:r>
            <a:br>
              <a:rPr lang="pl-PL" sz="3600">
                <a:latin typeface="Impact" pitchFamily="34" charset="0"/>
              </a:rPr>
            </a:br>
            <a:r>
              <a:rPr lang="pl-PL" sz="3600">
                <a:latin typeface="Impact" pitchFamily="34" charset="0"/>
              </a:rPr>
              <a:t>INWESTYCYJNE MIASTA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8C66FF2-EE67-4535-AA63-CC978E8CE4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168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E56FF0C-08D5-49E8-A83C-50520DD4B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UZDROWISKOWE TERENY </a:t>
            </a:r>
            <a:br>
              <a:rPr lang="pl-PL" sz="3600">
                <a:latin typeface="Impact" pitchFamily="34" charset="0"/>
              </a:rPr>
            </a:br>
            <a:r>
              <a:rPr lang="pl-PL" sz="3600">
                <a:latin typeface="Impact" pitchFamily="34" charset="0"/>
              </a:rPr>
              <a:t>INWESTYCYJNE MIASTA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C6F5EC-95A8-4806-BCCD-CD14BBDF47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375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09F1D826-ED18-4B3F-954D-DF90BAD99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18DA3DF-66E0-4C9F-B7CA-A474A7F88A2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601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A5548F59-DA9C-48C2-BBE4-423B5F71CA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KALENDARIUM DZIAŁAŃ PODJĘTYCH </a:t>
            </a:r>
            <a:br>
              <a:rPr lang="pl-PL" sz="3600">
                <a:latin typeface="Impact" pitchFamily="34" charset="0"/>
              </a:rPr>
            </a:br>
            <a:r>
              <a:rPr lang="pl-PL" sz="3600">
                <a:latin typeface="Impact" pitchFamily="34" charset="0"/>
              </a:rPr>
              <a:t>PRZEZ GMINĘ MIEJSKĄ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B347520-3DBB-437A-9C62-7BE2EBF25F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750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931B8E5-3B31-4151-B570-958455CDE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KALENDARIUM DZIAŁAŃ PODJĘTYCH </a:t>
            </a:r>
            <a:br>
              <a:rPr lang="pl-PL" sz="3600">
                <a:latin typeface="Impact" pitchFamily="34" charset="0"/>
              </a:rPr>
            </a:br>
            <a:r>
              <a:rPr lang="pl-PL" sz="3600">
                <a:latin typeface="Impact" pitchFamily="34" charset="0"/>
              </a:rPr>
              <a:t>PRZEZ GMINĘ MIEJSKĄ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BFC20914-03A3-4BFA-A560-F132F168F2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7955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9E42E919-C877-4BD7-A0AE-B25A833EB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LEŚNY PARK UZDROWISKOWY </a:t>
            </a:r>
            <a:br>
              <a:rPr lang="pl-PL" sz="3600">
                <a:latin typeface="Impact" pitchFamily="34" charset="0"/>
              </a:rPr>
            </a:br>
            <a:r>
              <a:rPr lang="pl-PL" sz="3600">
                <a:latin typeface="Impact" pitchFamily="34" charset="0"/>
              </a:rPr>
              <a:t>DOLINY SYMSARNY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A0A83DD-86A8-429B-8CAD-E8906F97CAB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67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7B625C7-602A-4E4D-BA49-68E6F7C02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UZDROWISKO I ETAP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594D6D89-9999-4874-9A18-B610528658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07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19631D4A-3BAB-4EA2-82E2-3D29040FB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UZDROWISKO II ETAP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2127099-E373-407D-AA63-911E3009FD3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58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33E8AE1C-DB93-4EB2-B455-7D3DB2539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KOSZTY INWESTYCJI UZDROWISKOWYCH ŁĄCZNIE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E8AC93D-6EF9-4A05-88FD-969B2F5FC5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57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 hidden="1">
            <a:extLst>
              <a:ext uri="{FF2B5EF4-FFF2-40B4-BE49-F238E27FC236}">
                <a16:creationId xmlns:a16="http://schemas.microsoft.com/office/drawing/2014/main" id="{2E4C3018-19BB-4383-B301-02CB0E97C3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>
                <a:latin typeface="Impact" pitchFamily="34" charset="0"/>
              </a:rPr>
              <a:t>KOMPLEMENTARNOŚĆ INWESTYCJI MIEJSKICH WZGLĘDEM UZDROWISKA</a:t>
            </a:r>
            <a:endParaRPr lang="pl-PL" sz="3600" dirty="0">
              <a:latin typeface="Impact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2ABA11A2-A663-45A9-B9A1-00D4A5CA389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5787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</Words>
  <Application>Microsoft Office PowerPoint</Application>
  <PresentationFormat>Pokaz na ekranie (4:3)</PresentationFormat>
  <Paragraphs>10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Impact</vt:lpstr>
      <vt:lpstr>Motyw pakietu Office</vt:lpstr>
      <vt:lpstr>REALIZACJA UZDROWISKOWEGO KIERUNKU ROZWOJU MIASTA</vt:lpstr>
      <vt:lpstr>Prezentacja programu PowerPoint</vt:lpstr>
      <vt:lpstr>KALENDARIUM DZIAŁAŃ PODJĘTYCH  PRZEZ GMINĘ MIEJSKĄ</vt:lpstr>
      <vt:lpstr>KALENDARIUM DZIAŁAŃ PODJĘTYCH  PRZEZ GMINĘ MIEJSKĄ</vt:lpstr>
      <vt:lpstr>LEŚNY PARK UZDROWISKOWY  DOLINY SYMSARNY</vt:lpstr>
      <vt:lpstr>UZDROWISKO I ETAP</vt:lpstr>
      <vt:lpstr>UZDROWISKO II ETAP</vt:lpstr>
      <vt:lpstr>KOSZTY INWESTYCJI UZDROWISKOWYCH ŁĄCZNIE</vt:lpstr>
      <vt:lpstr>KOMPLEMENTARNOŚĆ INWESTYCJI MIEJSKICH WZGLĘDEM UZDROWISKA</vt:lpstr>
      <vt:lpstr>UZDROWISKOWE TERENY  INWESTYCYJNE MIASTA</vt:lpstr>
      <vt:lpstr>UZDROWISKOWE TERENY  INWESTYCYJNE MIASTA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REALIZACJA UZDROWISKOWEGO KIERUNKU ROZWOJU MIASTA</dc:title>
  <dc:creator>Kamil Onyszk</dc:creator>
  <cp:lastModifiedBy>Kamil Onyszk</cp:lastModifiedBy>
  <cp:revision>1</cp:revision>
  <dcterms:created xsi:type="dcterms:W3CDTF">2022-02-18T14:13:38Z</dcterms:created>
  <dcterms:modified xsi:type="dcterms:W3CDTF">2022-02-18T14:13:38Z</dcterms:modified>
</cp:coreProperties>
</file>